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76666" y="289751"/>
            <a:ext cx="15664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التاسع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FDD8A0-E215-3231-755F-7E027B118812}"/>
              </a:ext>
            </a:extLst>
          </p:cNvPr>
          <p:cNvSpPr/>
          <p:nvPr/>
        </p:nvSpPr>
        <p:spPr>
          <a:xfrm>
            <a:off x="853304" y="3791806"/>
            <a:ext cx="65434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00A2EF57-D237-8A3A-1E67-3F690A0C263A}"/>
              </a:ext>
            </a:extLst>
          </p:cNvPr>
          <p:cNvSpPr/>
          <p:nvPr/>
        </p:nvSpPr>
        <p:spPr>
          <a:xfrm>
            <a:off x="1989056" y="382938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150D1B-B699-4991-AE66-FA486ECBAA78}"/>
              </a:ext>
            </a:extLst>
          </p:cNvPr>
          <p:cNvSpPr txBox="1"/>
          <p:nvPr/>
        </p:nvSpPr>
        <p:spPr>
          <a:xfrm>
            <a:off x="3571875" y="3791806"/>
            <a:ext cx="663106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ar-AE" sz="2400" b="1" dirty="0"/>
              <a:t>تصوير فيديو يمثل مساهمة الطلاب في الأعمال المنزلية المختلفة </a:t>
            </a:r>
            <a:endParaRPr lang="en-US" sz="2400" b="1" dirty="0"/>
          </a:p>
        </p:txBody>
      </p:sp>
      <p:pic>
        <p:nvPicPr>
          <p:cNvPr id="1026" name="Picture 2" descr="تنزيل كاميرا فيديو">
            <a:extLst>
              <a:ext uri="{FF2B5EF4-FFF2-40B4-BE49-F238E27FC236}">
                <a16:creationId xmlns:a16="http://schemas.microsoft.com/office/drawing/2014/main" id="{F67AEE6F-7BAF-47FD-ABA5-21D8CD575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050" y="92306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67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054AC0D1-A46B-4408-9DC3-13F12D75962D}"/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5626</TotalTime>
  <Words>22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21</cp:revision>
  <dcterms:created xsi:type="dcterms:W3CDTF">2023-05-01T10:02:06Z</dcterms:created>
  <dcterms:modified xsi:type="dcterms:W3CDTF">2024-01-02T06:21:05Z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